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22"/>
  </p:notesMasterIdLst>
  <p:sldIdLst>
    <p:sldId id="256" r:id="rId2"/>
    <p:sldId id="257" r:id="rId3"/>
    <p:sldId id="258" r:id="rId4"/>
    <p:sldId id="260" r:id="rId5"/>
    <p:sldId id="264" r:id="rId6"/>
    <p:sldId id="259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870" autoAdjust="0"/>
  </p:normalViewPr>
  <p:slideViewPr>
    <p:cSldViewPr snapToGrid="0">
      <p:cViewPr varScale="1">
        <p:scale>
          <a:sx n="70" d="100"/>
          <a:sy n="70" d="100"/>
        </p:scale>
        <p:origin x="116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jpeg>
</file>

<file path=ppt/media/image12.png>
</file>

<file path=ppt/media/image13.gif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gif>
</file>

<file path=ppt/media/image3.png>
</file>

<file path=ppt/media/image30.gif>
</file>

<file path=ppt/media/image4.png>
</file>

<file path=ppt/media/image5.png>
</file>

<file path=ppt/media/image6.png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B364B5-43AB-492C-9C4E-0524D6451D3F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1CDC3-B5DF-4D44-B3B4-8585A3ECA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445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Overwhelmingly,</a:t>
            </a:r>
            <a:r>
              <a:rPr lang="en-US" baseline="0" dirty="0"/>
              <a:t> survey response – want more hands on practical information.</a:t>
            </a:r>
          </a:p>
          <a:p>
            <a:r>
              <a:rPr lang="en-US" baseline="0" dirty="0"/>
              <a:t>As a result – meeting might be shorter than usual.</a:t>
            </a:r>
          </a:p>
          <a:p>
            <a:r>
              <a:rPr lang="en-US" baseline="0" dirty="0"/>
              <a:t>Work with me, I’ll try and adjust how we do things as </a:t>
            </a:r>
            <a:r>
              <a:rPr lang="en-US" baseline="0"/>
              <a:t>we go to </a:t>
            </a:r>
            <a:r>
              <a:rPr lang="en-US" baseline="0" dirty="0"/>
              <a:t>make sure we can both learn a lot and do a lot.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C1CDC3-B5DF-4D44-B3B4-8585A3ECA9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C1CDC3-B5DF-4D44-B3B4-8585A3ECA96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39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C1CDC3-B5DF-4D44-B3B4-8585A3ECA96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023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3096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7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161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93604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235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4437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450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60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9149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43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316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524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477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30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934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50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93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699C909-58B7-4281-8838-5770A61FE95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5943491-44BE-42E6-B375-67C51A1AA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054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cebook.com/groups/1609823039331842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owasp.org/index.php/Main_Page" TargetMode="External"/><Relationship Id="rId7" Type="http://schemas.openxmlformats.org/officeDocument/2006/relationships/hyperlink" Target="http://www.hackthissite.org/" TargetMode="External"/><Relationship Id="rId2" Type="http://schemas.openxmlformats.org/officeDocument/2006/relationships/hyperlink" Target="http://overthewire.org/wargame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yptopals.com/" TargetMode="External"/><Relationship Id="rId5" Type="http://schemas.openxmlformats.org/officeDocument/2006/relationships/hyperlink" Target="http://io.smashthestack.org/" TargetMode="External"/><Relationship Id="rId4" Type="http://schemas.openxmlformats.org/officeDocument/2006/relationships/hyperlink" Target="https://microcorruption.com/login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xkcd@gatech.edu" TargetMode="External"/><Relationship Id="rId2" Type="http://schemas.openxmlformats.org/officeDocument/2006/relationships/hyperlink" Target="mailto:sidsenkumar11@gatech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sai@gatech.edu" TargetMode="External"/><Relationship Id="rId5" Type="http://schemas.openxmlformats.org/officeDocument/2006/relationships/hyperlink" Target="mailto:oxbowpluscrowd@gmail.com" TargetMode="External"/><Relationship Id="rId4" Type="http://schemas.openxmlformats.org/officeDocument/2006/relationships/hyperlink" Target="mailto:jbutler72@gatech.edu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jpeg"/><Relationship Id="rId3" Type="http://schemas.openxmlformats.org/officeDocument/2006/relationships/image" Target="../media/image9.jpeg"/><Relationship Id="rId7" Type="http://schemas.openxmlformats.org/officeDocument/2006/relationships/image" Target="../media/image13.gif"/><Relationship Id="rId12" Type="http://schemas.openxmlformats.org/officeDocument/2006/relationships/image" Target="../media/image18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jpeg"/><Relationship Id="rId5" Type="http://schemas.openxmlformats.org/officeDocument/2006/relationships/image" Target="../media/image11.jpe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jpeg"/><Relationship Id="rId14" Type="http://schemas.openxmlformats.org/officeDocument/2006/relationships/image" Target="../media/image2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5858" y="2649105"/>
            <a:ext cx="9440034" cy="1828801"/>
          </a:xfrm>
        </p:spPr>
        <p:txBody>
          <a:bodyPr/>
          <a:lstStyle/>
          <a:p>
            <a:r>
              <a:rPr lang="en-US" dirty="0" err="1"/>
              <a:t>GreyHat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5858" y="4477904"/>
            <a:ext cx="9440034" cy="1049867"/>
          </a:xfrm>
        </p:spPr>
        <p:txBody>
          <a:bodyPr/>
          <a:lstStyle/>
          <a:p>
            <a:r>
              <a:rPr lang="en-US" dirty="0"/>
              <a:t>Georgia Tech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258" y="1133126"/>
            <a:ext cx="2671011" cy="267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72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that’s not enough for you…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5061" y="1644490"/>
            <a:ext cx="7559796" cy="4720892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3600" b="1" dirty="0"/>
              <a:t>Where </a:t>
            </a:r>
            <a:r>
              <a:rPr lang="en-US" sz="3600" b="1" dirty="0" err="1"/>
              <a:t>GreyHat</a:t>
            </a:r>
            <a:r>
              <a:rPr lang="en-US" sz="3600" b="1" dirty="0"/>
              <a:t> people end up:</a:t>
            </a:r>
          </a:p>
          <a:p>
            <a:r>
              <a:rPr lang="en-US" dirty="0"/>
              <a:t>Google Android Security</a:t>
            </a:r>
          </a:p>
          <a:p>
            <a:r>
              <a:rPr lang="en-US" dirty="0"/>
              <a:t>Dell </a:t>
            </a:r>
            <a:r>
              <a:rPr lang="en-US" dirty="0" err="1"/>
              <a:t>SecureWorks</a:t>
            </a:r>
            <a:endParaRPr lang="en-US" dirty="0"/>
          </a:p>
          <a:p>
            <a:r>
              <a:rPr lang="en-US" dirty="0"/>
              <a:t>GTRI</a:t>
            </a:r>
          </a:p>
          <a:p>
            <a:r>
              <a:rPr lang="en-US" dirty="0"/>
              <a:t>Pinterest</a:t>
            </a:r>
          </a:p>
          <a:p>
            <a:r>
              <a:rPr lang="en-US" dirty="0" err="1"/>
              <a:t>SalesForce</a:t>
            </a:r>
            <a:endParaRPr lang="en-US" dirty="0"/>
          </a:p>
          <a:p>
            <a:r>
              <a:rPr lang="en-US" dirty="0"/>
              <a:t>Bishop Fox</a:t>
            </a:r>
          </a:p>
          <a:p>
            <a:r>
              <a:rPr lang="en-US" dirty="0"/>
              <a:t>Apple</a:t>
            </a:r>
          </a:p>
          <a:p>
            <a:r>
              <a:rPr lang="en-US" dirty="0"/>
              <a:t>And more…</a:t>
            </a:r>
          </a:p>
        </p:txBody>
      </p:sp>
      <p:pic>
        <p:nvPicPr>
          <p:cNvPr id="5124" name="Picture 4" descr="Is-Google-Searching-for-the-Next-Big-Thing1.jpg (1600×900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352" y="2229394"/>
            <a:ext cx="1160709" cy="652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Dell-Official-Logo-Drivers.jpg (2681×864)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773" y="2968409"/>
            <a:ext cx="752288" cy="24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GTRI_Logo_2011.png (1418×300)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6" y="3387390"/>
            <a:ext cx="1637184" cy="3243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5130" name="Picture 10" descr="https://login.salesforce.com/img/logo198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4250" y="4140308"/>
            <a:ext cx="1046730" cy="65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https://pbs.twimg.com/profile_images/3752001009/3e0db5bf0c42c0a6156b73b26163b0af_400x400.jpe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276" y="4592106"/>
            <a:ext cx="723282" cy="723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http://mobilemarketingwatch.com/wp-content/uploads/2016/03/pinterest-logo-white-1920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507" y="3830085"/>
            <a:ext cx="621692" cy="34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www.apple.com/ac/structured-data/images/open_graph_logo.png?201608072355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7" y="5101561"/>
            <a:ext cx="1716942" cy="901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045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Facebook: Search “</a:t>
            </a:r>
            <a:r>
              <a:rPr lang="en-US" dirty="0" err="1"/>
              <a:t>GreyHat</a:t>
            </a:r>
            <a:r>
              <a:rPr lang="en-US" dirty="0"/>
              <a:t> Information Security” and join the group to get updates about meetings</a:t>
            </a:r>
          </a:p>
          <a:p>
            <a:pPr lvl="1"/>
            <a:r>
              <a:rPr lang="en-US" dirty="0"/>
              <a:t>Alternatively: </a:t>
            </a:r>
            <a:r>
              <a:rPr lang="en-US" dirty="0">
                <a:hlinkClick r:id="rId2"/>
              </a:rPr>
              <a:t>https://www.facebook.com/groups/1609823039331842/</a:t>
            </a:r>
            <a:endParaRPr lang="en-US" dirty="0"/>
          </a:p>
          <a:p>
            <a:pPr lvl="2"/>
            <a:r>
              <a:rPr lang="en-US" dirty="0"/>
              <a:t>(But why would you want to type all that in!?)</a:t>
            </a:r>
          </a:p>
          <a:p>
            <a:pPr lvl="1"/>
            <a:r>
              <a:rPr lang="en-US" dirty="0"/>
              <a:t>Also: “</a:t>
            </a:r>
            <a:r>
              <a:rPr lang="en-US" dirty="0" err="1"/>
              <a:t>GreyHat</a:t>
            </a:r>
            <a:r>
              <a:rPr lang="en-US" dirty="0"/>
              <a:t> CTF” if you’re interested in being on the CTF competition team.</a:t>
            </a:r>
          </a:p>
          <a:p>
            <a:r>
              <a:rPr lang="en-US" dirty="0"/>
              <a:t>Mailing List – Enter your emails here so that you get emails every week about meetings</a:t>
            </a:r>
          </a:p>
          <a:p>
            <a:pPr lvl="1"/>
            <a:r>
              <a:rPr lang="en-US" dirty="0"/>
              <a:t>Tinyurl.com/gt35cxa</a:t>
            </a:r>
          </a:p>
          <a:p>
            <a:r>
              <a:rPr lang="en-US" dirty="0"/>
              <a:t>Website(s):</a:t>
            </a:r>
          </a:p>
          <a:p>
            <a:pPr lvl="1"/>
            <a:r>
              <a:rPr lang="en-US" dirty="0"/>
              <a:t>IN PROGRESS: greyhat.gatech.edu</a:t>
            </a:r>
          </a:p>
          <a:p>
            <a:r>
              <a:rPr lang="en-US" dirty="0"/>
              <a:t>IRC</a:t>
            </a:r>
          </a:p>
          <a:p>
            <a:pPr lvl="1"/>
            <a:r>
              <a:rPr lang="en-US" dirty="0"/>
              <a:t>???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74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Thursdays 6:30 – 8PM, Usually at </a:t>
            </a:r>
            <a:r>
              <a:rPr lang="en-US" b="1" dirty="0" err="1"/>
              <a:t>CoC</a:t>
            </a:r>
            <a:r>
              <a:rPr lang="en-US" b="1" dirty="0"/>
              <a:t> 17</a:t>
            </a:r>
          </a:p>
          <a:p>
            <a:r>
              <a:rPr lang="en-US" dirty="0"/>
              <a:t>Meetings include:</a:t>
            </a:r>
          </a:p>
          <a:p>
            <a:pPr lvl="1"/>
            <a:r>
              <a:rPr lang="en-US" dirty="0"/>
              <a:t>News of the week</a:t>
            </a:r>
          </a:p>
          <a:p>
            <a:pPr lvl="1"/>
            <a:r>
              <a:rPr lang="en-US" dirty="0"/>
              <a:t>Mini Tech Talks</a:t>
            </a:r>
          </a:p>
          <a:p>
            <a:pPr lvl="1"/>
            <a:r>
              <a:rPr lang="en-US" dirty="0"/>
              <a:t>Lecture</a:t>
            </a:r>
          </a:p>
          <a:p>
            <a:pPr lvl="1"/>
            <a:r>
              <a:rPr lang="en-US" dirty="0"/>
              <a:t>Demo</a:t>
            </a:r>
          </a:p>
          <a:p>
            <a:pPr lvl="1"/>
            <a:r>
              <a:rPr lang="en-US" dirty="0"/>
              <a:t>Tutorial</a:t>
            </a:r>
          </a:p>
          <a:p>
            <a:pPr lvl="1"/>
            <a:r>
              <a:rPr lang="en-US" dirty="0"/>
              <a:t>Exercises / Challenges</a:t>
            </a:r>
          </a:p>
          <a:p>
            <a:pPr lvl="1"/>
            <a:r>
              <a:rPr lang="en-US" b="1" dirty="0"/>
              <a:t>COMPANY VISITS</a:t>
            </a:r>
          </a:p>
        </p:txBody>
      </p:sp>
    </p:spTree>
    <p:extLst>
      <p:ext uri="{BB962C8B-B14F-4D97-AF65-F5344CB8AC3E}">
        <p14:creationId xmlns:p14="http://schemas.microsoft.com/office/powerpoint/2010/main" val="2417168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 Tech Talks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Hacked a video game? Done research in security? Work on a cool personal project? Learned something cool at a summer internship? Read about something cool?</a:t>
            </a:r>
          </a:p>
          <a:p>
            <a:r>
              <a:rPr lang="en-US" dirty="0"/>
              <a:t>Tell us about it!</a:t>
            </a:r>
          </a:p>
        </p:txBody>
      </p:sp>
      <p:pic>
        <p:nvPicPr>
          <p:cNvPr id="1028" name="Picture 4" descr="error fury hacking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408" y="3218307"/>
            <a:ext cx="4294339" cy="241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942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to Have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Laptop</a:t>
            </a:r>
          </a:p>
          <a:p>
            <a:r>
              <a:rPr lang="en-US" dirty="0"/>
              <a:t>Linux – probably Kali, Ubuntu is fine</a:t>
            </a:r>
          </a:p>
          <a:p>
            <a:r>
              <a:rPr lang="en-US" dirty="0"/>
              <a:t>Desire to learn</a:t>
            </a:r>
          </a:p>
          <a:p>
            <a:r>
              <a:rPr lang="en-US" dirty="0"/>
              <a:t>Desire to break things</a:t>
            </a:r>
          </a:p>
          <a:p>
            <a:r>
              <a:rPr lang="en-US" dirty="0">
                <a:sym typeface="Wingdings" panose="05000000000000000000" pitchFamily="2" charset="2"/>
              </a:rPr>
              <a:t>Try to have these by the next meeting. Let us know if you need help setting up VMs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Another club – Linux Users Group (LUG) – would also be happy to help you set up any Linux VMs (and would also probably do a much better job than I would)</a:t>
            </a:r>
          </a:p>
        </p:txBody>
      </p:sp>
    </p:spTree>
    <p:extLst>
      <p:ext uri="{BB962C8B-B14F-4D97-AF65-F5344CB8AC3E}">
        <p14:creationId xmlns:p14="http://schemas.microsoft.com/office/powerpoint/2010/main" val="1351240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Capture the Flag (CTF)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“Capture the Flag”</a:t>
            </a:r>
          </a:p>
          <a:p>
            <a:r>
              <a:rPr lang="en-US" dirty="0"/>
              <a:t>Security competition</a:t>
            </a:r>
          </a:p>
          <a:p>
            <a:pPr lvl="1"/>
            <a:r>
              <a:rPr lang="en-US" dirty="0"/>
              <a:t>Jeopardy Style</a:t>
            </a:r>
          </a:p>
          <a:p>
            <a:pPr lvl="1"/>
            <a:r>
              <a:rPr lang="en-US" dirty="0"/>
              <a:t>Attack and Defense</a:t>
            </a:r>
          </a:p>
          <a:p>
            <a:r>
              <a:rPr lang="en-US" dirty="0"/>
              <a:t>More practical and applied practices.</a:t>
            </a:r>
          </a:p>
          <a:p>
            <a:pPr lvl="1"/>
            <a:r>
              <a:rPr lang="en-US" dirty="0"/>
              <a:t>Actually learn how to “hack” things.</a:t>
            </a:r>
          </a:p>
          <a:p>
            <a:r>
              <a:rPr lang="en-US" dirty="0"/>
              <a:t>CSAW Qualifications Coming Up (</a:t>
            </a:r>
            <a:r>
              <a:rPr lang="en-US" dirty="0">
                <a:effectLst/>
              </a:rPr>
              <a:t>September 16 - 18)</a:t>
            </a:r>
            <a:endParaRPr lang="en-US" dirty="0"/>
          </a:p>
          <a:p>
            <a:r>
              <a:rPr lang="en-US" dirty="0" err="1"/>
              <a:t>GreyH@tCTF</a:t>
            </a:r>
            <a:endParaRPr lang="en-US" dirty="0"/>
          </a:p>
          <a:p>
            <a:r>
              <a:rPr lang="en-US" dirty="0"/>
              <a:t>CTF Practice is Mondays from 7-8pm</a:t>
            </a:r>
          </a:p>
        </p:txBody>
      </p:sp>
    </p:spTree>
    <p:extLst>
      <p:ext uri="{BB962C8B-B14F-4D97-AF65-F5344CB8AC3E}">
        <p14:creationId xmlns:p14="http://schemas.microsoft.com/office/powerpoint/2010/main" val="2284934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http://overthewire.org/wargames/</a:t>
            </a:r>
            <a:endParaRPr lang="en-US" dirty="0"/>
          </a:p>
          <a:p>
            <a:r>
              <a:rPr lang="en-US" dirty="0">
                <a:hlinkClick r:id="rId3"/>
              </a:rPr>
              <a:t>http://owasp.org/index.php/Main_Page</a:t>
            </a:r>
            <a:endParaRPr lang="en-US" dirty="0"/>
          </a:p>
          <a:p>
            <a:r>
              <a:rPr lang="en-US" dirty="0">
                <a:hlinkClick r:id="rId4"/>
              </a:rPr>
              <a:t>https://microcorruption.com/login</a:t>
            </a:r>
            <a:endParaRPr lang="en-US" dirty="0"/>
          </a:p>
          <a:p>
            <a:r>
              <a:rPr lang="en-US" dirty="0">
                <a:hlinkClick r:id="rId5"/>
              </a:rPr>
              <a:t>http://io.smashthestack.org/</a:t>
            </a:r>
            <a:endParaRPr lang="en-US" dirty="0"/>
          </a:p>
          <a:p>
            <a:r>
              <a:rPr lang="en-US" dirty="0">
                <a:hlinkClick r:id="rId6"/>
              </a:rPr>
              <a:t>http://cryptopals.com/</a:t>
            </a:r>
            <a:endParaRPr lang="en-US" dirty="0"/>
          </a:p>
          <a:p>
            <a:r>
              <a:rPr lang="en-US" dirty="0">
                <a:hlinkClick r:id="rId7"/>
              </a:rPr>
              <a:t>http://www.hackthissite.org/</a:t>
            </a:r>
            <a:endParaRPr lang="en-US" dirty="0"/>
          </a:p>
          <a:p>
            <a:r>
              <a:rPr lang="en-US" dirty="0"/>
              <a:t>Hacking – The Art of Exploitation by Jon Erickson</a:t>
            </a:r>
          </a:p>
        </p:txBody>
      </p:sp>
    </p:spTree>
    <p:extLst>
      <p:ext uri="{BB962C8B-B14F-4D97-AF65-F5344CB8AC3E}">
        <p14:creationId xmlns:p14="http://schemas.microsoft.com/office/powerpoint/2010/main" val="3016617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Want more Security News?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Reddit</a:t>
            </a:r>
            <a:endParaRPr lang="en-US" dirty="0"/>
          </a:p>
          <a:p>
            <a:pPr lvl="1"/>
            <a:r>
              <a:rPr lang="en-US" dirty="0"/>
              <a:t>/r/</a:t>
            </a:r>
            <a:r>
              <a:rPr lang="en-US" dirty="0" err="1"/>
              <a:t>netsec</a:t>
            </a:r>
            <a:endParaRPr lang="en-US" dirty="0"/>
          </a:p>
          <a:p>
            <a:pPr lvl="1"/>
            <a:r>
              <a:rPr lang="en-US" dirty="0"/>
              <a:t>/r/</a:t>
            </a:r>
            <a:r>
              <a:rPr lang="en-US" dirty="0" err="1"/>
              <a:t>reverseengineering</a:t>
            </a:r>
            <a:endParaRPr lang="en-US" dirty="0"/>
          </a:p>
          <a:p>
            <a:pPr lvl="1"/>
            <a:r>
              <a:rPr lang="en-US" dirty="0"/>
              <a:t>/r/malware</a:t>
            </a:r>
          </a:p>
          <a:p>
            <a:pPr lvl="1"/>
            <a:r>
              <a:rPr lang="en-US" dirty="0"/>
              <a:t>/r/crypto</a:t>
            </a:r>
          </a:p>
          <a:p>
            <a:pPr lvl="1"/>
            <a:r>
              <a:rPr lang="en-US" dirty="0"/>
              <a:t>/r/</a:t>
            </a:r>
            <a:r>
              <a:rPr lang="en-US" dirty="0" err="1"/>
              <a:t>securityctf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762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Classes at Tech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 4235 – Introduction to Information Security</a:t>
            </a:r>
          </a:p>
          <a:p>
            <a:r>
              <a:rPr lang="en-US" dirty="0"/>
              <a:t>CS 4237 – Network Security</a:t>
            </a:r>
          </a:p>
          <a:p>
            <a:r>
              <a:rPr lang="en-US" dirty="0"/>
              <a:t>ECE 4112 – Internetwork Security</a:t>
            </a:r>
          </a:p>
          <a:p>
            <a:r>
              <a:rPr lang="en-US" dirty="0"/>
              <a:t>ECE 4894 – Intro Computer Security</a:t>
            </a:r>
          </a:p>
          <a:p>
            <a:r>
              <a:rPr lang="en-US" dirty="0"/>
              <a:t>MATH 4150 – Intro Number Theory</a:t>
            </a:r>
          </a:p>
          <a:p>
            <a:r>
              <a:rPr lang="en-US" dirty="0"/>
              <a:t>CS 6265 – Information Security Lab</a:t>
            </a:r>
          </a:p>
          <a:p>
            <a:r>
              <a:rPr lang="en-US" dirty="0"/>
              <a:t>CS 6260 – Applied Cryptography</a:t>
            </a:r>
          </a:p>
        </p:txBody>
      </p:sp>
    </p:spTree>
    <p:extLst>
      <p:ext uri="{BB962C8B-B14F-4D97-AF65-F5344CB8AC3E}">
        <p14:creationId xmlns:p14="http://schemas.microsoft.com/office/powerpoint/2010/main" val="1897684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2050" name="Picture 2" descr="See original image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376" y="2222614"/>
            <a:ext cx="480060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918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GreyHat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 on all facets of computer security</a:t>
            </a:r>
          </a:p>
          <a:p>
            <a:r>
              <a:rPr lang="en-US" dirty="0"/>
              <a:t>We like</a:t>
            </a:r>
          </a:p>
          <a:p>
            <a:pPr lvl="1"/>
            <a:r>
              <a:rPr lang="en-US" dirty="0"/>
              <a:t>Cryptography</a:t>
            </a:r>
          </a:p>
          <a:p>
            <a:pPr lvl="1"/>
            <a:r>
              <a:rPr lang="en-US" dirty="0"/>
              <a:t>Reverse Engineering</a:t>
            </a:r>
          </a:p>
          <a:p>
            <a:pPr lvl="1"/>
            <a:r>
              <a:rPr lang="en-US" dirty="0"/>
              <a:t>Network Security</a:t>
            </a:r>
          </a:p>
          <a:p>
            <a:pPr lvl="1"/>
            <a:r>
              <a:rPr lang="en-US" dirty="0"/>
              <a:t>Exploitation</a:t>
            </a:r>
          </a:p>
          <a:p>
            <a:pPr lvl="1"/>
            <a:r>
              <a:rPr lang="en-US" dirty="0"/>
              <a:t>Forensics</a:t>
            </a:r>
          </a:p>
          <a:p>
            <a:pPr lvl="1"/>
            <a:r>
              <a:rPr lang="en-US" dirty="0"/>
              <a:t>Steganography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7310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Realistic hacker portrayal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keep coming to </a:t>
            </a:r>
            <a:r>
              <a:rPr lang="en-US" dirty="0" err="1"/>
              <a:t>GreyHat</a:t>
            </a:r>
            <a:r>
              <a:rPr lang="en-US" dirty="0"/>
              <a:t>, this could be you one day…!</a:t>
            </a:r>
          </a:p>
          <a:p>
            <a:r>
              <a:rPr lang="en-US" dirty="0"/>
              <a:t>https://www.youtube.com/watch?v=fT6C5O4AOsQ</a:t>
            </a:r>
          </a:p>
        </p:txBody>
      </p:sp>
    </p:spTree>
    <p:extLst>
      <p:ext uri="{BB962C8B-B14F-4D97-AF65-F5344CB8AC3E}">
        <p14:creationId xmlns:p14="http://schemas.microsoft.com/office/powerpoint/2010/main" val="3120413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Generate interest and raise awareness in cyber security</a:t>
            </a:r>
          </a:p>
          <a:p>
            <a:r>
              <a:rPr lang="en-US" dirty="0"/>
              <a:t>Develop practical, hands-on skills</a:t>
            </a:r>
          </a:p>
          <a:p>
            <a:r>
              <a:rPr lang="en-US" dirty="0"/>
              <a:t>Win CTFs and other cyber security events</a:t>
            </a:r>
          </a:p>
          <a:p>
            <a:r>
              <a:rPr lang="en-US" dirty="0"/>
              <a:t>Get you a job</a:t>
            </a:r>
          </a:p>
        </p:txBody>
      </p:sp>
      <p:pic>
        <p:nvPicPr>
          <p:cNvPr id="3074" name="Picture 2" descr="Mr, Krabs Money http://ift.tt/1NUtpFH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978" y="3098455"/>
            <a:ext cx="3263446" cy="2441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926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1604" y="1892611"/>
            <a:ext cx="10353762" cy="4058751"/>
          </a:xfrm>
        </p:spPr>
        <p:txBody>
          <a:bodyPr>
            <a:normAutofit/>
          </a:bodyPr>
          <a:lstStyle/>
          <a:p>
            <a:r>
              <a:rPr lang="en-US" b="1" dirty="0">
                <a:effectLst/>
              </a:rPr>
              <a:t>President:</a:t>
            </a:r>
            <a:r>
              <a:rPr lang="en-US" dirty="0">
                <a:effectLst/>
              </a:rPr>
              <a:t> </a:t>
            </a:r>
            <a:r>
              <a:rPr lang="en-US" u="sng" dirty="0">
                <a:effectLst/>
              </a:rPr>
              <a:t>Sid Senthilkumar</a:t>
            </a:r>
            <a:r>
              <a:rPr lang="en-US" dirty="0">
                <a:effectLst/>
              </a:rPr>
              <a:t> ; </a:t>
            </a:r>
            <a:r>
              <a:rPr lang="en-US" dirty="0">
                <a:effectLst/>
                <a:hlinkClick r:id="rId2"/>
              </a:rPr>
              <a:t>sidsenkumar11@gatech.edu</a:t>
            </a:r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r>
              <a:rPr lang="en-US" b="1" dirty="0">
                <a:effectLst/>
              </a:rPr>
              <a:t>CTF Captain:</a:t>
            </a:r>
            <a:r>
              <a:rPr lang="en-US" dirty="0">
                <a:effectLst/>
              </a:rPr>
              <a:t> </a:t>
            </a:r>
            <a:r>
              <a:rPr lang="en-US" u="sng" dirty="0" err="1">
                <a:effectLst/>
              </a:rPr>
              <a:t>Manas</a:t>
            </a:r>
            <a:r>
              <a:rPr lang="en-US" u="sng" dirty="0">
                <a:effectLst/>
              </a:rPr>
              <a:t> George</a:t>
            </a:r>
            <a:r>
              <a:rPr lang="en-US" dirty="0">
                <a:effectLst/>
              </a:rPr>
              <a:t> ; </a:t>
            </a:r>
            <a:r>
              <a:rPr lang="en-US" dirty="0">
                <a:effectLst/>
                <a:hlinkClick r:id="rId3"/>
              </a:rPr>
              <a:t>xkcd@gatech.edu</a:t>
            </a:r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r>
              <a:rPr lang="en-US" b="1" dirty="0">
                <a:effectLst/>
              </a:rPr>
              <a:t>Communications Chair:</a:t>
            </a:r>
            <a:r>
              <a:rPr lang="en-US" dirty="0">
                <a:effectLst/>
              </a:rPr>
              <a:t> </a:t>
            </a:r>
            <a:r>
              <a:rPr lang="en-US" u="sng" dirty="0">
                <a:effectLst/>
              </a:rPr>
              <a:t>Jacob Butler</a:t>
            </a:r>
            <a:r>
              <a:rPr lang="en-US" dirty="0">
                <a:effectLst/>
              </a:rPr>
              <a:t> ; </a:t>
            </a:r>
            <a:r>
              <a:rPr lang="en-US" dirty="0">
                <a:effectLst/>
                <a:hlinkClick r:id="rId4"/>
              </a:rPr>
              <a:t>jbutler72@gatech.edu</a:t>
            </a:r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r>
              <a:rPr lang="en-US" b="1" dirty="0">
                <a:effectLst/>
              </a:rPr>
              <a:t>Vice President:</a:t>
            </a:r>
            <a:r>
              <a:rPr lang="en-US" dirty="0">
                <a:effectLst/>
              </a:rPr>
              <a:t> </a:t>
            </a:r>
            <a:r>
              <a:rPr lang="en-US" u="sng" dirty="0">
                <a:effectLst/>
              </a:rPr>
              <a:t>T.J.</a:t>
            </a:r>
            <a:r>
              <a:rPr lang="en-US" dirty="0">
                <a:effectLst/>
              </a:rPr>
              <a:t> ; </a:t>
            </a:r>
            <a:r>
              <a:rPr lang="en-US" dirty="0">
                <a:effectLst/>
                <a:hlinkClick r:id="rId5"/>
              </a:rPr>
              <a:t>oxbowpluscrowd@gmail.com</a:t>
            </a:r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r>
              <a:rPr lang="en-US" b="1" dirty="0">
                <a:effectLst/>
              </a:rPr>
              <a:t>Vice CTF Captain:</a:t>
            </a:r>
            <a:r>
              <a:rPr lang="en-US" dirty="0">
                <a:effectLst/>
              </a:rPr>
              <a:t> </a:t>
            </a:r>
            <a:r>
              <a:rPr lang="en-US" u="sng" dirty="0" err="1">
                <a:effectLst/>
              </a:rPr>
              <a:t>Saiprasad</a:t>
            </a:r>
            <a:r>
              <a:rPr lang="en-US" u="sng" dirty="0">
                <a:effectLst/>
              </a:rPr>
              <a:t> Naidu</a:t>
            </a:r>
            <a:r>
              <a:rPr lang="en-US" dirty="0">
                <a:effectLst/>
              </a:rPr>
              <a:t> ; </a:t>
            </a:r>
            <a:r>
              <a:rPr lang="en-US" dirty="0">
                <a:effectLst/>
                <a:hlinkClick r:id="rId6"/>
              </a:rPr>
              <a:t>sai@gatech.edu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756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Things I like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13795" y="1461622"/>
            <a:ext cx="8344307" cy="3289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Proxima Nova Regular"/>
                <a:ea typeface="+mj-ea"/>
                <a:cs typeface="Proxima Nova Regular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dirty="0">
                <a:latin typeface="+mj-lt"/>
              </a:rPr>
              <a:t>I’m sure we have something in common</a:t>
            </a:r>
          </a:p>
        </p:txBody>
      </p:sp>
      <p:pic>
        <p:nvPicPr>
          <p:cNvPr id="1026" name="Picture 2" descr="https://upload.wikimedia.org/wikipedia/en/7/77/League_of_Legends_logo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2017725"/>
            <a:ext cx="3296477" cy="1300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mg2.tvtome.com/i/u/2a39781f114b40b0c06f593f2c33870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2478" y="3721767"/>
            <a:ext cx="4436645" cy="2499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6993" y="349852"/>
            <a:ext cx="2052637" cy="812761"/>
          </a:xfrm>
          <a:prstGeom prst="rect">
            <a:avLst/>
          </a:prstGeom>
        </p:spPr>
      </p:pic>
      <p:pic>
        <p:nvPicPr>
          <p:cNvPr id="8" name="Picture 12" descr="Pokemon-Logo.jpg (600×600)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6599" y="5717838"/>
            <a:ext cx="911225" cy="91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0" descr="AvatarTheLastAirbender-74852.png (400×155)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0720" y="2146796"/>
            <a:ext cx="1101369" cy="42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upload.wikimedia.org/wikipedia/ru/5/50/Mario_Logo_1_a.gif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363" y="5765637"/>
            <a:ext cx="1366274" cy="507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2" descr="avatar_the_legend_of_korra__logo_png_by_nor4eto8-d4x2u6j.png (444×250)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119" y="901430"/>
            <a:ext cx="1850738" cy="1042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eed_for_Speed_Most_Wanted_Box_Art.jpg (256×320)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3599358"/>
            <a:ext cx="1711664" cy="213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uper_Smash_Bros_4_merged_logo,_no_subtitle.png (480×207)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5066" y="1733378"/>
            <a:ext cx="2906934" cy="1253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i0.wp.com/gluesticksblog.com/wp-content/uploads/2013/10/IMG_3627.jpg?resize=640%2C426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6599" y="3721767"/>
            <a:ext cx="2136197" cy="1421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i.kinja-img.com/gawker-media/image/upload/s--xtdzcDiD--/c_fill,fl_progressive,g_north,h_358,q_80,w_636/1964r07gmd5stjpg.jp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3760">
            <a:off x="9807027" y="402288"/>
            <a:ext cx="1643287" cy="924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://www.ew.com/sites/default/files/styles/tout_image_612x380/public/i/2015/07/24/rick-and-morty.jpg?itok=gkduyFdb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7429" y="1422471"/>
            <a:ext cx="2900713" cy="1801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://www.awardsdaily.com/tv/wp-content/uploads/2016/05/mr.-robot-key-art.jp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062" y="3926848"/>
            <a:ext cx="2089150" cy="104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0942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Knowledge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requirement - basic programming knowledge</a:t>
            </a:r>
          </a:p>
          <a:p>
            <a:r>
              <a:rPr lang="en-US" dirty="0"/>
              <a:t>These will help though:</a:t>
            </a:r>
          </a:p>
          <a:p>
            <a:pPr lvl="1"/>
            <a:r>
              <a:rPr lang="en-US" dirty="0"/>
              <a:t>CS 2110/2200</a:t>
            </a:r>
          </a:p>
          <a:p>
            <a:pPr lvl="1"/>
            <a:r>
              <a:rPr lang="en-US" dirty="0"/>
              <a:t>Web/Networks</a:t>
            </a:r>
          </a:p>
          <a:p>
            <a:pPr lvl="1"/>
            <a:r>
              <a:rPr lang="en-US" dirty="0"/>
              <a:t>Scripting – Python is an awesome language to know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pPr lvl="1"/>
            <a:r>
              <a:rPr lang="en-US" dirty="0"/>
              <a:t>Assembly</a:t>
            </a:r>
          </a:p>
          <a:p>
            <a:pPr lvl="1"/>
            <a:r>
              <a:rPr lang="en-US" dirty="0"/>
              <a:t>Operating System internals</a:t>
            </a:r>
          </a:p>
          <a:p>
            <a:pPr lvl="1"/>
            <a:r>
              <a:rPr lang="en-US" dirty="0"/>
              <a:t>Linux</a:t>
            </a:r>
          </a:p>
        </p:txBody>
      </p:sp>
    </p:spTree>
    <p:extLst>
      <p:ext uri="{BB962C8B-B14F-4D97-AF65-F5344CB8AC3E}">
        <p14:creationId xmlns:p14="http://schemas.microsoft.com/office/powerpoint/2010/main" val="980516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</a:t>
            </a:r>
          </a:p>
          <a:p>
            <a:pPr lvl="1"/>
            <a:r>
              <a:rPr lang="en-US" dirty="0"/>
              <a:t>SQL Injection, XSS, Directory Traversal, Authentication bypassing</a:t>
            </a:r>
          </a:p>
          <a:p>
            <a:r>
              <a:rPr lang="en-US" dirty="0"/>
              <a:t>Reverse Engineering</a:t>
            </a:r>
          </a:p>
          <a:p>
            <a:pPr lvl="1"/>
            <a:r>
              <a:rPr lang="en-US" dirty="0"/>
              <a:t>IDA, Debuggers, x86, MIPS</a:t>
            </a:r>
          </a:p>
          <a:p>
            <a:r>
              <a:rPr lang="en-US" dirty="0"/>
              <a:t>Exploitation</a:t>
            </a:r>
          </a:p>
          <a:p>
            <a:pPr lvl="1"/>
            <a:r>
              <a:rPr lang="en-US" dirty="0"/>
              <a:t>Buffer Overflows, Shellcode injection, ROP</a:t>
            </a:r>
          </a:p>
          <a:p>
            <a:r>
              <a:rPr lang="en-US" dirty="0"/>
              <a:t>Cryptography</a:t>
            </a:r>
          </a:p>
          <a:p>
            <a:pPr lvl="1"/>
            <a:r>
              <a:rPr lang="en-US" dirty="0"/>
              <a:t>RSA, hashing algorithms, brute force and math based attacks</a:t>
            </a:r>
          </a:p>
          <a:p>
            <a:r>
              <a:rPr lang="en-US" dirty="0"/>
              <a:t>More</a:t>
            </a:r>
          </a:p>
          <a:p>
            <a:pPr lvl="1"/>
            <a:r>
              <a:rPr lang="en-US" dirty="0"/>
              <a:t>Malware, network security, mobile, etc.</a:t>
            </a:r>
          </a:p>
        </p:txBody>
      </p:sp>
    </p:spTree>
    <p:extLst>
      <p:ext uri="{BB962C8B-B14F-4D97-AF65-F5344CB8AC3E}">
        <p14:creationId xmlns:p14="http://schemas.microsoft.com/office/powerpoint/2010/main" val="3614522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other things you want to learn?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Side channel attacks</a:t>
            </a:r>
          </a:p>
          <a:p>
            <a:r>
              <a:rPr lang="en-US" dirty="0"/>
              <a:t>21</a:t>
            </a:r>
            <a:r>
              <a:rPr lang="en-US" baseline="30000" dirty="0"/>
              <a:t>st</a:t>
            </a:r>
            <a:r>
              <a:rPr lang="en-US" dirty="0"/>
              <a:t> century authentication (biometrics, facial recognition, 2 factor authentication)</a:t>
            </a:r>
          </a:p>
          <a:p>
            <a:r>
              <a:rPr lang="en-US" dirty="0"/>
              <a:t>Cloud security</a:t>
            </a:r>
          </a:p>
          <a:p>
            <a:r>
              <a:rPr lang="en-US" dirty="0"/>
              <a:t>Internet of Things</a:t>
            </a:r>
          </a:p>
          <a:p>
            <a:r>
              <a:rPr lang="en-US" dirty="0"/>
              <a:t>Tools</a:t>
            </a:r>
          </a:p>
          <a:p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404" y="2930978"/>
            <a:ext cx="6853647" cy="342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95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Careers in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Vulnerability Researcher</a:t>
            </a:r>
          </a:p>
          <a:p>
            <a:r>
              <a:rPr lang="en-US" dirty="0"/>
              <a:t>Penetration Tester</a:t>
            </a:r>
          </a:p>
          <a:p>
            <a:r>
              <a:rPr lang="en-US" dirty="0"/>
              <a:t>System Administrator</a:t>
            </a:r>
          </a:p>
          <a:p>
            <a:r>
              <a:rPr lang="en-US" dirty="0"/>
              <a:t>Security Software Developer</a:t>
            </a:r>
          </a:p>
          <a:p>
            <a:r>
              <a:rPr lang="en-US" dirty="0"/>
              <a:t>Forensics and Incident Responder</a:t>
            </a:r>
          </a:p>
          <a:p>
            <a:r>
              <a:rPr lang="en-US" dirty="0"/>
              <a:t>Security Consultant</a:t>
            </a:r>
          </a:p>
        </p:txBody>
      </p:sp>
    </p:spTree>
    <p:extLst>
      <p:ext uri="{BB962C8B-B14F-4D97-AF65-F5344CB8AC3E}">
        <p14:creationId xmlns:p14="http://schemas.microsoft.com/office/powerpoint/2010/main" val="4624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224</TotalTime>
  <Words>660</Words>
  <Application>Microsoft Office PowerPoint</Application>
  <PresentationFormat>Widescreen</PresentationFormat>
  <Paragraphs>142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Calibri</vt:lpstr>
      <vt:lpstr>Calisto MT</vt:lpstr>
      <vt:lpstr>Proxima Nova Regular</vt:lpstr>
      <vt:lpstr>Trebuchet MS</vt:lpstr>
      <vt:lpstr>Wingdings</vt:lpstr>
      <vt:lpstr>Wingdings 2</vt:lpstr>
      <vt:lpstr>Slate</vt:lpstr>
      <vt:lpstr>GreyHat</vt:lpstr>
      <vt:lpstr>What is GreyHat?</vt:lpstr>
      <vt:lpstr>Our Goals</vt:lpstr>
      <vt:lpstr>Our Team</vt:lpstr>
      <vt:lpstr>Things I like</vt:lpstr>
      <vt:lpstr>Background Knowledge</vt:lpstr>
      <vt:lpstr>Topics</vt:lpstr>
      <vt:lpstr>Any other things you want to learn?</vt:lpstr>
      <vt:lpstr>Careers in Security</vt:lpstr>
      <vt:lpstr>If that’s not enough for you…</vt:lpstr>
      <vt:lpstr>Communication</vt:lpstr>
      <vt:lpstr>Meetings</vt:lpstr>
      <vt:lpstr>Mini Tech Talks</vt:lpstr>
      <vt:lpstr>Helpful to Have</vt:lpstr>
      <vt:lpstr>Capture the Flag (CTF)</vt:lpstr>
      <vt:lpstr>Useful Resources</vt:lpstr>
      <vt:lpstr>Want more Security News?</vt:lpstr>
      <vt:lpstr>Security Classes at Tech</vt:lpstr>
      <vt:lpstr>Questions?</vt:lpstr>
      <vt:lpstr>Realistic hacker portrayal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GreyHat</dc:title>
  <dc:creator>Siddarth Senthilkumar</dc:creator>
  <cp:lastModifiedBy>Siddarth Senthilkumar</cp:lastModifiedBy>
  <cp:revision>85</cp:revision>
  <dcterms:created xsi:type="dcterms:W3CDTF">2016-05-24T22:37:03Z</dcterms:created>
  <dcterms:modified xsi:type="dcterms:W3CDTF">2016-09-01T22:15:50Z</dcterms:modified>
</cp:coreProperties>
</file>

<file path=docProps/thumbnail.jpeg>
</file>